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451" r:id="rId4"/>
    <p:sldId id="676" r:id="rId5"/>
    <p:sldId id="797" r:id="rId6"/>
    <p:sldId id="804" r:id="rId7"/>
    <p:sldId id="803" r:id="rId8"/>
    <p:sldId id="793" r:id="rId9"/>
    <p:sldId id="813" r:id="rId10"/>
    <p:sldId id="814" r:id="rId11"/>
    <p:sldId id="812" r:id="rId12"/>
    <p:sldId id="815" r:id="rId13"/>
    <p:sldId id="816" r:id="rId14"/>
    <p:sldId id="819" r:id="rId15"/>
    <p:sldId id="833" r:id="rId16"/>
    <p:sldId id="818" r:id="rId17"/>
    <p:sldId id="821" r:id="rId18"/>
    <p:sldId id="820" r:id="rId19"/>
    <p:sldId id="828" r:id="rId20"/>
    <p:sldId id="834" r:id="rId21"/>
    <p:sldId id="817" r:id="rId22"/>
    <p:sldId id="822" r:id="rId23"/>
    <p:sldId id="824" r:id="rId24"/>
    <p:sldId id="823" r:id="rId25"/>
    <p:sldId id="809" r:id="rId26"/>
    <p:sldId id="829" r:id="rId27"/>
    <p:sldId id="831" r:id="rId28"/>
    <p:sldId id="830" r:id="rId29"/>
    <p:sldId id="825" r:id="rId30"/>
    <p:sldId id="827" r:id="rId31"/>
    <p:sldId id="826" r:id="rId32"/>
    <p:sldId id="832" r:id="rId33"/>
    <p:sldId id="331" r:id="rId34"/>
    <p:sldId id="332" r:id="rId35"/>
    <p:sldId id="418" r:id="rId36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659"/>
  </p:normalViewPr>
  <p:slideViewPr>
    <p:cSldViewPr snapToGrid="0" snapToObjects="1">
      <p:cViewPr varScale="1">
        <p:scale>
          <a:sx n="101" d="100"/>
          <a:sy n="10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 é uma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cadeia de caracteres que servem para realizar operações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por meio de métodos para obter cada uma das letras que compõem uma palavra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272736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23C055-8315-E2EB-ACEA-73AFD2F71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AF7BC-96AC-81D9-2505-84E0DDCA07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421251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strings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permitem trabalharmos com propriedades que já vem liberadas na biblioteca da linguagem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como a propriedade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pt-BR" sz="7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8951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erve para percorrer os caracteres de uma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retornando o caractere de uma posição da palavra que desejamos</a:t>
            </a:r>
            <a:endParaRPr lang="pt-BR" sz="7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29498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usado para retornar o caractere em uma determinada posição (índice)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Ele aceita um parâmetro, que é o índice do caractere desejado, e retorna o caractere correspondente.</a:t>
            </a:r>
            <a:endParaRPr lang="pt-BR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50018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4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()-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método </a:t>
            </a:r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pode ser útil para verificar se um determinado elemento está presente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obter sua posição no vetor, se existir.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1745757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split()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método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split()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útil para processar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base em delimitadores específicos, como separar palavras em uma frase ou dividir valores separados por vírgulas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332815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uma propriedade utilizada para obter o tamanho (ou comprimento)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Ela retorna o número de caracteres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6040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toUpperCase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maiúsculas.</a:t>
            </a:r>
          </a:p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toLowerCase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minúsculas.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88787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97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D7B0820-33E3-B0C5-D403-BA9EC6421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Uma das preocupações de qualquer desenvolvedor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 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garantir a segurança dos dados e as informações que contenham em cada usuário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A50717-2482-7274-596D-14EF1BA579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ATENÇÃO</a:t>
            </a:r>
          </a:p>
        </p:txBody>
      </p:sp>
    </p:spTree>
    <p:extLst>
      <p:ext uri="{BB962C8B-B14F-4D97-AF65-F5344CB8AC3E}">
        <p14:creationId xmlns:p14="http://schemas.microsoft.com/office/powerpoint/2010/main" val="1611193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1EFC1D-3EC2-D3B8-E9C3-4A35DECDE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 Organização necessita de um programa na web, que gere um e-mail tanto corporativo como institucional para todos os seus colaboradores.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A6D1A0-5673-E963-B72A-9E3D390CEA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274320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1EFC1D-3EC2-D3B8-E9C3-4A35DECDE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e-mail deve ser formado pelas letras iniciais do nome do colaborador e de seu sobrenome, seguido do domínio da organização “@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xxxxxxx.xxx.xx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A6D1A0-5673-E963-B72A-9E3D390CEA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450203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1EFC1D-3EC2-D3B8-E9C3-4A35DECDE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Exemplo: Digamos que o nome do colaborador é “Joaquim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Onório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Freitas”, e o da empresa é “Sociedade Anônima S/A”, então o e-mail fica: “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jofreitas@sociedadeanonima.com.br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A6D1A0-5673-E963-B72A-9E3D390CEA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12799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0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concat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Concatena uma ou mais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strings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substring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Extrai uma parte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base em índices inicial e final.</a:t>
            </a:r>
          </a:p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slice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Extrai uma parte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base em índices inicial e final.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851436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Extrai uma parte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base em um índice inicial e um comprimento.</a:t>
            </a:r>
          </a:p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Substitui uma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 outra em uma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5174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trim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Remove espaços em branco do início e do final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Verifica se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contém um determinado valor.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1653674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2197D0F-12BA-AC58-4C3B-8AC4B9B8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labore um programa de web que explore o método</a:t>
            </a:r>
            <a:r>
              <a:rPr lang="pt-BR" sz="36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“</a:t>
            </a:r>
            <a:r>
              <a:rPr lang="pt-BR" sz="36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charAt</a:t>
            </a:r>
            <a:r>
              <a:rPr lang="pt-BR" sz="36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()”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consiga atender a seguinte pergunta: “Qual é a música?”. Deste modo, você deve criar uma rotina para ler uma palavra (sugere-se uma música) e exibir, após o clique no botão “Fica a Dica”, a letra inicial da música e as demais ocorrências dessa letra na palavra. </a:t>
            </a:r>
            <a:endParaRPr lang="pt-BR" sz="4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2685FE-57BD-D87E-8CF9-30817A742EA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OUTRO PROBLEMA</a:t>
            </a:r>
          </a:p>
        </p:txBody>
      </p:sp>
    </p:spTree>
    <p:extLst>
      <p:ext uri="{BB962C8B-B14F-4D97-AF65-F5344CB8AC3E}">
        <p14:creationId xmlns:p14="http://schemas.microsoft.com/office/powerpoint/2010/main" val="74973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2197D0F-12BA-AC58-4C3B-8AC4B9B8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demais letras da música não devem ser exibidas – no lugar deixar apenas um sublinhado (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underline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“_”, para representar cada letra que contém o tamanho total da música.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2685FE-57BD-D87E-8CF9-30817A742EA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OUTRO PROBLEMA</a:t>
            </a:r>
          </a:p>
        </p:txBody>
      </p:sp>
    </p:spTree>
    <p:extLst>
      <p:ext uri="{BB962C8B-B14F-4D97-AF65-F5344CB8AC3E}">
        <p14:creationId xmlns:p14="http://schemas.microsoft.com/office/powerpoint/2010/main" val="2588242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2197D0F-12BA-AC58-4C3B-8AC4B9B8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Não esquecer que, ao inserir a música no campo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“Música”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não deve expor visivelmente o nome dela e, sim, ao preencher deve ter asteriscos “*”. Suponhamos que o nome da música seja: “Mel”, o usuário ao cadastrar deve visualizar apenas “***”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2685FE-57BD-D87E-8CF9-30817A742EA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OUTRO PROBLEMA</a:t>
            </a:r>
          </a:p>
        </p:txBody>
      </p:sp>
    </p:spTree>
    <p:extLst>
      <p:ext uri="{BB962C8B-B14F-4D97-AF65-F5344CB8AC3E}">
        <p14:creationId xmlns:p14="http://schemas.microsoft.com/office/powerpoint/2010/main" val="142153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144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87546D-2B64-0C4D-545E-758A5DB3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vetores ou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arrays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são estruturas que permitem alocar uma lista de dados na memória principal do computador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C390E9-D2E3-C20B-41E9-1EBC72E45F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VETORES</a:t>
            </a:r>
          </a:p>
        </p:txBody>
      </p:sp>
    </p:spTree>
    <p:extLst>
      <p:ext uri="{BB962C8B-B14F-4D97-AF65-F5344CB8AC3E}">
        <p14:creationId xmlns:p14="http://schemas.microsoft.com/office/powerpoint/2010/main" val="34524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2B92DD-D52C-71AA-C468-9E0E60D2F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59D084-3064-782F-4F22-CDE562C206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4FE98F-50C9-A2FC-7FAA-907B8443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900"/>
            <a:ext cx="12192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0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25503E-6C26-1C9D-D4DE-6D0381F0A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length</a:t>
            </a:r>
            <a:r>
              <a:rPr lang="pt-BR" sz="4000" dirty="0"/>
              <a:t> – tamanho do vetor</a:t>
            </a:r>
          </a:p>
          <a:p>
            <a:r>
              <a:rPr lang="pt-BR" sz="4000" dirty="0"/>
              <a:t>Índice – posição dos elementos</a:t>
            </a:r>
          </a:p>
          <a:p>
            <a:r>
              <a:rPr lang="pt-BR" sz="4000" dirty="0"/>
              <a:t>Incluir – adição de um elemento</a:t>
            </a:r>
          </a:p>
          <a:p>
            <a:r>
              <a:rPr lang="pt-BR" sz="4000" dirty="0"/>
              <a:t>Excluir – remoção de um elemento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43CD4B-EBE7-B843-B8C0-A3CBCCFF957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PROPRIEDADES</a:t>
            </a:r>
          </a:p>
        </p:txBody>
      </p:sp>
    </p:spTree>
    <p:extLst>
      <p:ext uri="{BB962C8B-B14F-4D97-AF65-F5344CB8AC3E}">
        <p14:creationId xmlns:p14="http://schemas.microsoft.com/office/powerpoint/2010/main" val="414292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13 – STRINGS EM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601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76AF8FB-115E-103F-E5EF-AD1BE39C3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amos aprender como se comportam as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strings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457D2C-32CD-BB06-B65A-0B6C8BC520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3458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740</Words>
  <Application>Microsoft Macintosh PowerPoint</Application>
  <PresentationFormat>Widescreen</PresentationFormat>
  <Paragraphs>66</Paragraphs>
  <Slides>35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8" baseType="lpstr">
      <vt:lpstr>Arial</vt:lpstr>
      <vt:lpstr>Calibri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Apresentação do PowerPoint</vt:lpstr>
      <vt:lpstr>Apresentação do PowerPoint</vt:lpstr>
      <vt:lpstr>Apresentação do PowerPoint</vt:lpstr>
      <vt:lpstr>LIÇÃO 13 – STRINGS EM 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179</cp:revision>
  <dcterms:created xsi:type="dcterms:W3CDTF">2020-01-23T19:05:58Z</dcterms:created>
  <dcterms:modified xsi:type="dcterms:W3CDTF">2023-07-03T22:36:34Z</dcterms:modified>
</cp:coreProperties>
</file>